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A2A93C-50EC-2A5B-172B-8B2A3CED9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54E8B8B-9D7D-EA8B-EFED-6F62683982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FDCE468-ACFC-06F1-BA6B-78F6F5AB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16.3.2023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8479CE9-F791-DDEB-205A-D6F8EACF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D3FEB66-7EAD-B753-19A2-C50A2BCD7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9745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8A81BFB-6945-701F-CAE6-24D5F49F3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98222B9-63DB-AF04-419D-28C5D67EE8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9603CEA-4C08-8AEE-0963-42C5F5075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16.3.2023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808A5D3-D367-42AE-DC3F-91420F140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EDF09AB-4907-C3C2-90ED-CAA4BDB28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7876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8B475A9D-C9C2-BBB4-9A59-4637A022F8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5C0ECFF-F120-359B-83E8-DED763117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F3BDD9C-842F-B07A-18FC-FF54DF13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16.3.2023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6D1659F-C455-3FAA-9C23-4CEB1C25F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AE02ABF-E6DA-8B94-91F7-7BC3DE4E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037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C7CE53-2954-C100-AF1B-263F65E49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3A61D4A-4D95-BB88-4EF7-680D7ED34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AF8A9B4-0459-C38B-E7BB-757FF6BD2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16.3.2023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989F8C9-2349-525D-0EE0-4D59CC75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4ADB5DF-726D-2B44-8EA9-2683CE3F3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2761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81A9A8-A90C-F758-8458-862747B3D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8D1A2A7-308D-098B-DECC-ED9D106B7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35BDF31-A276-A54D-11CC-4F033F54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16.3.2023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3DEDCEE-60E0-3C0B-99FD-3E8184950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E8C17A0-B33A-A5CF-06B3-BDA0EE408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87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A851E5D-C1D6-F12B-0F60-F2F03A61A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35FE71-0F7F-E3B5-83CE-20CB31AF30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CD80422-F80A-642B-8357-687D8106B9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B892C7F-7D40-0260-A7AC-08F54F286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16.3.2023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BBC7E5A-DB1A-187A-DCCE-AC4BEB43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736541D-78A9-E000-F9A4-5F5882D4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2938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F97CEF-7E28-10D2-8F1A-C5A3B9250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48B1E55-A09E-BE83-5EE7-830ABD9F7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A9A3B4E-AFAD-9145-28AF-3AD3E3141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41DEBFC-113B-42FC-1013-AF82156F3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8B47637-7B01-8473-7EC6-CCEB801A3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30CCFBB-457E-3652-E7CA-14A1878A7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16.3.2023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4840F50-9985-032C-55ED-F3ED53F2E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960AB370-F586-77CA-D56F-C855DB301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143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30E373-0782-0965-A065-9F57748C1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B5E9B4E-04B1-5E4A-9D2D-39EC6ACC4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16.3.2023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FBC0FA9-3B04-DDBA-24C9-4E7D404B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6B69AD7-645B-CE0B-4F8A-A8DC707B2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7464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28B8182-89CF-9E03-AD80-B329AA607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16.3.2023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222DB1F-B8FE-32D0-F949-F58D77A25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9E5A6B0-3F64-049D-901F-16D6BF641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536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A3A4E0E-EAAE-4299-ADA3-92A645D4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28D4EB-350C-587A-8439-6E916B6B5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2657CDE-892E-680E-8D30-D239DD1AD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8360495-BF92-4FEE-B263-81F2C56D8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16.3.2023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545455B-8A82-0F74-D094-7B7C54BE6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3BAFA12-5435-709B-BC3D-2079448BB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4556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47226C3-C2AC-8E75-05C8-6F6E4E80A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79B69A3F-C6C7-CFF4-D175-528B92280E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9104205-5D9B-BE60-2AD8-C9FB0DC87B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7E056F0-DDB0-1B59-A547-9CCC4662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1632C-483B-4719-B389-1DC60E722034}" type="datetimeFigureOut">
              <a:rPr lang="fi-FI" smtClean="0"/>
              <a:t>16.3.2023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3F0B524-4278-B6EB-3DB9-10F535C03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64B15A0-7E3C-A2C0-5B9D-CD6C7C7E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783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CAE5FCD-D977-886F-F20D-39F4D66AD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B8041B-26FE-E964-6FD6-828940C18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181DE76-3854-908F-C63F-3495FAAFC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1632C-483B-4719-B389-1DC60E722034}" type="datetimeFigureOut">
              <a:rPr lang="fi-FI" smtClean="0"/>
              <a:t>16.3.2023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F6CFEA-70FC-24D2-A430-657D08EC5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F5F2794-16AE-E5B5-1F56-E6FFF442A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D82F3-BECA-4543-9791-026ABFF7A23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026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uva 27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C24E953C-DBC8-E326-C8D6-C5551E4DD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"/>
            <a:ext cx="12192000" cy="685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90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07594E5C-B184-B3D4-9246-C93964C55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"/>
            <a:ext cx="12192000" cy="68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06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erkkosivusto&#10;&#10;Kuvaus luotu automaattisesti">
            <a:extLst>
              <a:ext uri="{FF2B5EF4-FFF2-40B4-BE49-F238E27FC236}">
                <a16:creationId xmlns:a16="http://schemas.microsoft.com/office/drawing/2014/main" id="{D8562FC3-70D0-EC87-6473-704C8A158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"/>
            <a:ext cx="12192000" cy="685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55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kirje&#10;&#10;Kuvaus luotu automaattisesti">
            <a:extLst>
              <a:ext uri="{FF2B5EF4-FFF2-40B4-BE49-F238E27FC236}">
                <a16:creationId xmlns:a16="http://schemas.microsoft.com/office/drawing/2014/main" id="{64F7BF29-373F-F2A3-9933-9D0043D8C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5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DDF7867F-5977-430F-B370-ADD3370E7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"/>
            <a:ext cx="12192000" cy="68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25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5C18E15-C19A-1C62-1EB5-AA267E717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93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19E2C833-471F-55E3-02CF-479B80F6C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31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erkkosivusto&#10;&#10;Kuvaus luotu automaattisesti">
            <a:extLst>
              <a:ext uri="{FF2B5EF4-FFF2-40B4-BE49-F238E27FC236}">
                <a16:creationId xmlns:a16="http://schemas.microsoft.com/office/drawing/2014/main" id="{0C3CE160-CB1D-9BC5-AE3C-48C49E888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19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9FF9B3DA-806A-886D-CAC4-3271563A8B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50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80D2BEFB-772E-A8DD-7FE7-0683D4725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"/>
            <a:ext cx="12192000" cy="685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91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diagrammi&#10;&#10;Kuvaus luotu automaattisesti">
            <a:extLst>
              <a:ext uri="{FF2B5EF4-FFF2-40B4-BE49-F238E27FC236}">
                <a16:creationId xmlns:a16="http://schemas.microsoft.com/office/drawing/2014/main" id="{02F01B9B-E5E6-9FB3-D92F-60FB30720F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4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B75029E-D6D2-C2A9-0F21-53DC241CD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"/>
            <a:ext cx="12192000" cy="685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26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Laajakuva</PresentationFormat>
  <Paragraphs>0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Vuorio Mira</dc:creator>
  <cp:lastModifiedBy>Vuorio Mira</cp:lastModifiedBy>
  <cp:revision>3</cp:revision>
  <dcterms:created xsi:type="dcterms:W3CDTF">2023-03-15T15:08:46Z</dcterms:created>
  <dcterms:modified xsi:type="dcterms:W3CDTF">2023-03-16T11:37:10Z</dcterms:modified>
</cp:coreProperties>
</file>